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4" r:id="rId8"/>
    <p:sldId id="261" r:id="rId9"/>
    <p:sldId id="266" r:id="rId10"/>
    <p:sldId id="267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0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452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128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258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73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6912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3935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87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9465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781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768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88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69C82-ED37-4346-9C87-66E33EA3BF82}" type="datetimeFigureOut">
              <a:rPr lang="ru-RU" smtClean="0"/>
              <a:t>01.02.2021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1A2CA-0FE9-45B0-8206-9E49257843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337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  </a:t>
            </a:r>
            <a:r>
              <a:rPr lang="kk-K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«Нарушения трофики клеток и тканей.  Морфогенез и классификация дистрофий» 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09963"/>
            <a:ext cx="7772400" cy="1747837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Лектор – проф. </a:t>
            </a:r>
            <a:r>
              <a:rPr lang="ru-RU" dirty="0" err="1" smtClean="0"/>
              <a:t>Т.М.Шалахметова</a:t>
            </a:r>
            <a:r>
              <a:rPr lang="ru-RU" dirty="0" smtClean="0"/>
              <a:t> Т.М.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9403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757704" cy="84972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Синтез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аномального белка амилоида в клетке</a:t>
            </a:r>
            <a:endParaRPr lang="ru-RU" sz="2800" b="1" dirty="0"/>
          </a:p>
        </p:txBody>
      </p:sp>
      <p:pic>
        <p:nvPicPr>
          <p:cNvPr id="5122" name="Picture 2" descr="Амилоидоз почки (окраска Конго-рот). ::: альбом Для студентов.  Патологическая анатомия ::: РАЗНОЕ » Разное / фото 515299 450 x 360 io.u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583" y="1645920"/>
            <a:ext cx="4609731" cy="3691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АМИЛОИДОЗ — Большая Медицинская Энциклопедия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5795" y="1763486"/>
            <a:ext cx="2627862" cy="3573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203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дистрофий: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14401"/>
            <a:ext cx="7886700" cy="526256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6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6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локализации нарушений обмена различают: </a:t>
            </a: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паренхиматозные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стромально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-сосудистые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смешанные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 преобладанию нарушений того или иного вида обмена: </a:t>
            </a: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белковые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жировые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углеводные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минеральные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влияния генетических факторов: </a:t>
            </a: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приобретенные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 распространенности процесса: </a:t>
            </a: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местные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6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3779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00062"/>
            <a:ext cx="7886700" cy="1563869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Дистрофия (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греч.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нарушение и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troph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– питаю) –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количественные и качественные структурные изменения в клетках и/или межклеточном веществе органов и тканей, обусловленные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нарушением обменных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процессов.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8868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дистрофиях в результате нарушения трофики в клетках или в межклеточном веществе накапливаются различные продукты обмена (белки, жиры, углеводы, минералы, вода). Морфологическая сущность дистрофий выражается в: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увеличении или уменьшении количества каких-либо веществ, содержащихся в организме в норме (например, увеличение количества жира в жировых депо);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изменении физико-химических свойств веществ, присущих организму в норме (например, изменение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тинкториальных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свойств коллагеновых волокон при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мукоидном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набухании и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фибриноидных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изменениях);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появлении обычных веществ в необычном месте (например, накопление жировых вакуолей в цитоплазме клеток паренхиматозных органов при жировой дистрофии);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появлении и накоплении новых веществ, которые не присущи для него в норме (например, белка амилоида). 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дистрофия является морфологическим выражением нарушений метаболизма клеток и тканей.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699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058725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Среди </a:t>
            </a:r>
            <a:r>
              <a:rPr lang="ru-RU" sz="2800" b="1" dirty="0"/>
              <a:t>механизмов поддержания нормальной трофики выделяют клеточные и внеклеточные</a:t>
            </a:r>
            <a:r>
              <a:rPr lang="ru-RU" sz="2800" b="1" dirty="0" smtClean="0"/>
              <a:t>.</a:t>
            </a:r>
            <a:br>
              <a:rPr lang="ru-RU" sz="2800" b="1" dirty="0" smtClean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> </a:t>
            </a:r>
            <a:br>
              <a:rPr lang="ru-RU" sz="2800" b="1" dirty="0"/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58091"/>
            <a:ext cx="7886700" cy="5118872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Клеточные </a:t>
            </a:r>
            <a:r>
              <a:rPr lang="ru-RU" dirty="0"/>
              <a:t>механизмы обеспечиваются структурной организацией клетки и ее </a:t>
            </a:r>
            <a:r>
              <a:rPr lang="ru-RU" dirty="0" err="1"/>
              <a:t>ауторегуляцией</a:t>
            </a:r>
            <a:r>
              <a:rPr lang="ru-RU" dirty="0"/>
              <a:t>, обеспечивающейся генетическим кодом</a:t>
            </a:r>
            <a:r>
              <a:rPr lang="ru-RU" dirty="0" smtClean="0"/>
              <a:t>.</a:t>
            </a:r>
            <a:endParaRPr lang="ru-RU" b="1" dirty="0"/>
          </a:p>
          <a:p>
            <a:pPr algn="just"/>
            <a:r>
              <a:rPr lang="ru-RU" dirty="0"/>
              <a:t>Внеклеточные механизмы трофики обеспечиваются транспортными (кровь, лимфа) и интегративными (нервная, эндокринная, гуморальная) системами ее регуляции.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 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8415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49" y="365127"/>
            <a:ext cx="8018961" cy="61458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Непосредственной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причиной развития дистрофий могут служить:</a:t>
            </a:r>
            <a:b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979715"/>
            <a:ext cx="8018960" cy="555171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Различные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факторы, повреждающие </a:t>
            </a:r>
            <a:r>
              <a:rPr lang="ru-RU" sz="7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ауторегуляцию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клетки, среди них: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Токсические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том числе токсины микроорганизмов).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Физические и химические агенты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высокая и низкая температуры, определенные химические вещества (кислоты, щелочи, соли тяжелых металлов, многие органические вещества), ионизирующая радиация.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Приобретенная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наследственная ферментопатия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(энзимопатия).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Вирусы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Цитопатогенные вирусы могут вызывать лизис клетки путем непосредственного прямого включения в клеточные мембраны. Другие вирусы могут встраиваться в клеточный геном и вызывать соответствующее нарушение белкового синтеза в клетке. Некоторые вирусы могут вызывать лизис клеточных мембран опосредованно путем иммунного ответа, вызванного вирусными антигенными детерминантами на поверхности инфицированной клетки.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энергетических и транспортных систем, обеспечивающих метаболизм и структурную сохранность тканей (клеток),  при низком уровне глюкозы в крови (гипогликемия), недостатке кислорода в клетках (гипоксия);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Анемия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(снижении уровня и структуры гемоглобина в крови);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7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эндокринной и нервной регуляции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(тиреотоксикоз, диабет, </a:t>
            </a:r>
            <a:endParaRPr lang="ru-RU" sz="7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7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гиперпаратиреоз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т.д</a:t>
            </a: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.);</a:t>
            </a:r>
          </a:p>
          <a:p>
            <a:pPr marL="0" indent="0" algn="just">
              <a:buNone/>
            </a:pPr>
            <a:r>
              <a:rPr lang="ru-RU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Болезни 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центральной и периферической нервной систем (нарушенная иннервация, опухоли головного мозга). 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5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940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692390" cy="57540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Морфогенез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дистрофий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49" y="940527"/>
            <a:ext cx="7888333" cy="523643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механизмов, ведущих к развитию дистрофий, различают </a:t>
            </a:r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инфильтрацию, декомпозицию (</a:t>
            </a:r>
            <a:r>
              <a:rPr lang="ru-RU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фанероз</a:t>
            </a:r>
            <a:r>
              <a:rPr 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извращенный синтез и трансформацию</a:t>
            </a:r>
            <a:r>
              <a:rPr 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Инфильтрация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избыточное проникновение продуктов обмена из крови и лимфы в клетки или межклеточное вещество и/или нарушение включения их в метаболизм с последующим накоплением. Например, инфильтрация белком эпителия проксимальных канальцев почек при нефротическом синдроме, инфильтрация липопротеидами интимы аорты и крупных артерий при атеросклерозе.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Декомпозиция </a:t>
            </a:r>
            <a:r>
              <a:rPr lang="ru-RU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фанероз</a:t>
            </a:r>
            <a:r>
              <a:rPr lang="ru-RU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распад сложных в химическом отношении веществ. Например, распад липопротеидных комплексов и накопление в клетке жира в свободном состоянии (жировая дистрофия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кардиомиоцитов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дифтерийной интоксикации). Распад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полисахаридно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-белковых комплексов лежит в основе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фибриноидных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изменений соединительной ткани при ревматических болезнях.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91289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75270" cy="73215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Инфильтрация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белком эпителия проксимальных канальцев почек при нефротическом синдроме</a:t>
            </a:r>
          </a:p>
        </p:txBody>
      </p:sp>
      <p:pic>
        <p:nvPicPr>
          <p:cNvPr id="3074" name="Picture 2" descr="http://med-kirov.narod.ru/ot2/practicagystologa/distrofia_parench/image02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817" y="1384664"/>
            <a:ext cx="5249526" cy="4554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0478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2359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Декомпозиция (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фанероз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жировая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дистрофия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кардиомиоцитов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дифтерийной интоксикации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3143" y="1198609"/>
            <a:ext cx="7886700" cy="435133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050" name="Picture 2" descr="http://med-kirov.narod.ru/ot2/practicagystologa/distrofia_parench/image0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394" y="1198609"/>
            <a:ext cx="5721933" cy="46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632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23148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Морфогенез дистрофий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005840"/>
            <a:ext cx="7886700" cy="5171123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40000" lnSpcReduction="20000"/>
          </a:bodyPr>
          <a:lstStyle/>
          <a:p>
            <a:pPr algn="just"/>
            <a:r>
              <a:rPr lang="ru-RU" sz="5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переход одного вещества в другое. Например, трансформация углеводов в жиры при 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сахарном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диабете, алкогольном или токсическом гепатитах, 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усиленная полимеризация глюкозы в гликоген и др.</a:t>
            </a: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Извращенный </a:t>
            </a:r>
            <a:r>
              <a:rPr lang="ru-RU" sz="5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синтез</a:t>
            </a:r>
            <a:r>
              <a:rPr lang="ru-RU" sz="5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синтез в клетках или в тканях веществ, не встречающихся в них в норме. К ним относятся: синтез аномального белка амилоида в клетке и образование аномальных белково-полисахаридных комплексов амилоида в межклеточном веществе, синтез белка алкогольного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гиалина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гепатоцитом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синтез гликогена в эпителии узкого сегмента нефрона при сахарном диабете.</a:t>
            </a:r>
            <a:endParaRPr lang="ru-RU" sz="5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Характерная морфология дистрофий выявляется, как правило, на тканевом и клеточном уровнях, причем для доказательства связи дистрофии с нарушениями того или иного вида обмена требуется применение гистохимических методов. </a:t>
            </a:r>
            <a:endParaRPr lang="ru-RU" sz="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установления качества продукта нарушенного обмена нельзя определить тип тканевой дистрофии, т.е. отнести ее к белковым, жировым, углеводным или другим дистрофиям. Только  микроскопическое исследование позволяет выявить их специфичность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 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14041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75270" cy="849720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углеводов в жиры при сахарном диабете, алкогольном или токсическом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гепатитах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Жировой депозит в теле позвонка. Жировая дегенерация печени что это такое.  Жировая дегенерация позвоночника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554481"/>
            <a:ext cx="8503921" cy="3748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42391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99</TotalTime>
  <Words>814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Лекция 2 Тема:   «Нарушения трофики клеток и тканей.  Морфогенез и классификация дистрофий»   </vt:lpstr>
      <vt:lpstr>Дистрофия (от греч. dys – нарушение и trophо – питаю) – это количественные и качественные структурные изменения в клетках и/или межклеточном веществе органов и тканей, обусловленные нарушением обменных процессов. </vt:lpstr>
      <vt:lpstr>   Среди механизмов поддержания нормальной трофики выделяют клеточные и внеклеточные.     </vt:lpstr>
      <vt:lpstr> Непосредственной причиной развития дистрофий могут служить: </vt:lpstr>
      <vt:lpstr> Морфогенез дистрофий </vt:lpstr>
      <vt:lpstr>Инфильтрация белком эпителия проксимальных канальцев почек при нефротическом синдроме</vt:lpstr>
      <vt:lpstr>Декомпозиция (фанероз) жировая дистрофия кардиомиоцитов при дифтерийной интоксикации</vt:lpstr>
      <vt:lpstr>Морфогенез дистрофий</vt:lpstr>
      <vt:lpstr>Трансформация углеводов в жиры при сахарном диабете, алкогольном или токсическом гепатитах</vt:lpstr>
      <vt:lpstr>Синтез аномального белка амилоида в клетке</vt:lpstr>
      <vt:lpstr> Классификация дистрофий: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2 Тема:   «Нарушения трофики клеток и тканей.  Морфогенез и классификация дистрофий»</dc:title>
  <dc:creator>User</dc:creator>
  <cp:lastModifiedBy>User</cp:lastModifiedBy>
  <cp:revision>13</cp:revision>
  <dcterms:created xsi:type="dcterms:W3CDTF">2021-02-01T13:50:07Z</dcterms:created>
  <dcterms:modified xsi:type="dcterms:W3CDTF">2021-02-01T15:29:40Z</dcterms:modified>
</cp:coreProperties>
</file>